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8" autoAdjust="0"/>
  </p:normalViewPr>
  <p:slideViewPr>
    <p:cSldViewPr snapToGrid="0">
      <p:cViewPr varScale="1">
        <p:scale>
          <a:sx n="54" d="100"/>
          <a:sy n="54" d="100"/>
        </p:scale>
        <p:origin x="32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7B8BC-8C08-4ABF-955B-187FDC1AEB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6DC4AF-D323-4494-BC30-9FAB691C1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E7422-D654-44C7-82E2-48460744D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B1135-E1E8-47AE-AAD4-446326D1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DEC3A-E16A-416D-9ABB-B4AA67CDC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6390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1A0FE-CA1F-4247-8C1B-A5F9985C1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FBD3A6-6362-4FE6-829D-85517FB24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24208-7DF2-4634-81C5-7CF99E47E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5D62E-A1F4-4AFE-BD92-947E0C2C5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47FCD-92A6-4832-9406-62874C2E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55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42549-FCC2-4A8F-BB55-C57FDDD401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9B786C-4E4F-408F-B871-F51910F98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2747F-747A-484B-962E-1E16D8564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76080-341C-46FA-B58E-2E460868B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0272-5BBA-42A4-A6DA-D481C15FA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628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02421-16DB-4D9D-9212-BCF9C5745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EE2C1-72E3-460C-B64F-6DC230262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6AB60-5238-4F15-9CE9-77EEED626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AA6DE-7642-456B-8F4B-362E259E5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95872-5AC2-4307-AB47-AF9B1837D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852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7E0E6-83B1-4EC0-A62C-CEDC5E43A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385FE-D4A3-4E76-9F94-7EF05A17F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BEA9FD-D257-4ED4-BB3A-9EBF68D34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B42E6-9183-4D96-9F28-97221D3F0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1FF24-D10B-421E-B564-A826A762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363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5D7B3-4FA1-4231-94C4-B073D87AF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9B3B4-12DD-4076-B42C-4D2B8BA54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9F87A1-1BB8-4DEA-8556-7A5A4BF42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C71996-A677-4BF3-AE4E-AFAE2FAED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FE4147-5E5F-45EF-9F22-8D12D8D1A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C3D6FC-F972-470E-A4C7-0ECC56D22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384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0FBC-A427-4E26-A9F0-51C651ACC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98313-CB9C-4F45-85AA-A7C068054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192932-A029-4289-96C2-142471276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FD6434-63E2-4597-B076-CD9037A539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C03495-6B1E-4747-A64B-0E2699BE7D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90BF4A-B398-402F-8C0D-9BBA90FE1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310CA0-0FF2-4612-9AF4-911D1EF6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9DC70C-790F-4A19-B16A-64475BEC9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012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649C4-BB62-4841-9AF1-2793F0D7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E54B84-5111-4EB9-8042-BD2A17579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0CD36A-20C4-4308-B5F2-51C65CB1E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31D3FB-0C15-464F-9518-0EB652127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2888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DB841F-3DD4-431B-842C-0792825EE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055991-AAA7-4DE2-B2BD-587553805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1E9B6C-DC90-449A-A51B-2931B2737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0211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2B7CD-014E-434A-BC1B-E44A5FE62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A7158-30FC-4009-AD53-E49C64521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4CBC64-9DEA-4B5F-9166-575056B23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2E351-9BFD-409E-A6A9-317FD0AAC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C1F49-A29C-4901-8955-720773AE2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6CB58-A8D3-4287-AAA5-4B700C88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071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814EC-2CFA-4672-90A6-39F1D44F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E13F5E-F7E6-4986-B60F-A96D2B508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9743B-5BEF-4565-ACA1-A265B41FD6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D62C64-5FC9-442F-A8AA-31132002F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C2507-229F-4221-8A63-48EAA931A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5BE5F-C920-43A8-9EB7-DC4CB6A32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797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00BECB-41D0-45F0-9AFC-0E06297D5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DD057-4822-4DE7-B3FD-470DFA461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67292-121D-4B2D-9DD2-075D3C0556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965CF-3EEF-452F-991D-45A8D12231B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23235-6A72-46A1-9256-97C65F587D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AE72F-32F6-42FC-8639-5AB563199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6F9CF-58C1-402E-8E94-6E2369C596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2086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7A04BFB-CA65-410C-87E8-C523AB974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2971"/>
            <a:ext cx="9144000" cy="2481944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Thy presence and Thy glories,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 all the realms of space;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come, and at Thy people's prayer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consecrate this place.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993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7A04BFB-CA65-410C-87E8-C523AB974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2376"/>
            <a:ext cx="9144000" cy="283028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Sacred to Thine eternal name,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Behold, these walls we raise;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heralds here Thy truth proclaim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saints show forth Thy praise.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359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7A04BFB-CA65-410C-87E8-C523AB974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4296"/>
            <a:ext cx="9144000" cy="280416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Spirit, heavenly dove!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author of all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and reveal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many in this place.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89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7A04BFB-CA65-410C-87E8-C523AB974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6547"/>
            <a:ext cx="9144000" cy="2734493"/>
          </a:xfrm>
        </p:spPr>
        <p:txBody>
          <a:bodyPr>
            <a:normAutofit/>
          </a:bodyPr>
          <a:lstStyle/>
          <a:p>
            <a:r>
              <a:rPr lang="en-US" b="0" i="0">
                <a:solidFill>
                  <a:schemeClr val="bg1"/>
                </a:solidFill>
                <a:effectLst/>
              </a:rPr>
              <a:t>Verse 4.</a:t>
            </a:r>
            <a:br>
              <a:rPr lang="en-US">
                <a:solidFill>
                  <a:schemeClr val="bg1"/>
                </a:solidFill>
              </a:rPr>
            </a:br>
            <a:r>
              <a:rPr lang="en-US" sz="4000" b="0" i="0">
                <a:solidFill>
                  <a:schemeClr val="bg1"/>
                </a:solidFill>
                <a:effectLst/>
              </a:rPr>
              <a:t>May thousands in the realms of day,</a:t>
            </a:r>
            <a:br>
              <a:rPr lang="en-US" sz="4000">
                <a:solidFill>
                  <a:schemeClr val="bg1"/>
                </a:solidFill>
              </a:rPr>
            </a:br>
            <a:r>
              <a:rPr lang="en-US" sz="4000" b="0" i="0">
                <a:solidFill>
                  <a:schemeClr val="bg1"/>
                </a:solidFill>
                <a:effectLst/>
              </a:rPr>
              <a:t>Who shall with Jesus reign,</a:t>
            </a:r>
            <a:br>
              <a:rPr lang="en-US" sz="4000">
                <a:solidFill>
                  <a:schemeClr val="bg1"/>
                </a:solidFill>
              </a:rPr>
            </a:br>
            <a:r>
              <a:rPr lang="en-US" sz="4000" b="0" i="0">
                <a:solidFill>
                  <a:schemeClr val="bg1"/>
                </a:solidFill>
                <a:effectLst/>
              </a:rPr>
              <a:t>Point here, and each rejoicing say:</a:t>
            </a:r>
            <a:br>
              <a:rPr lang="en-US" sz="4000">
                <a:solidFill>
                  <a:schemeClr val="bg1"/>
                </a:solidFill>
              </a:rPr>
            </a:br>
            <a:r>
              <a:rPr lang="en-US" sz="4000" b="0" i="0">
                <a:solidFill>
                  <a:schemeClr val="bg1"/>
                </a:solidFill>
                <a:effectLst/>
              </a:rPr>
              <a:t>There I was born again.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05513A-0AEA-4A60-9E8E-39DDBC39752D}"/>
              </a:ext>
            </a:extLst>
          </p:cNvPr>
          <p:cNvSpPr txBox="1"/>
          <p:nvPr/>
        </p:nvSpPr>
        <p:spPr>
          <a:xfrm>
            <a:off x="470262" y="5947006"/>
            <a:ext cx="258644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Thy presence and thy glories, Lord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Samuel Medley (1738-1799), alt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242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150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2022-08-03T04:49:17Z</dcterms:created>
  <dcterms:modified xsi:type="dcterms:W3CDTF">2023-07-09T03:17:52Z</dcterms:modified>
</cp:coreProperties>
</file>